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</p:sldIdLst>
  <p:sldSz cy="6858000" cx="12192000"/>
  <p:notesSz cx="6858000" cy="9144000"/>
  <p:embeddedFontLst>
    <p:embeddedFont>
      <p:font typeface="Corbel"/>
      <p:regular r:id="rId15"/>
      <p:bold r:id="rId16"/>
      <p:italic r:id="rId17"/>
      <p:boldItalic r:id="rId1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Corbel-regular.fntdata"/><Relationship Id="rId14" Type="http://schemas.openxmlformats.org/officeDocument/2006/relationships/slide" Target="slides/slide10.xml"/><Relationship Id="rId17" Type="http://schemas.openxmlformats.org/officeDocument/2006/relationships/font" Target="fonts/Corbel-italic.fntdata"/><Relationship Id="rId16" Type="http://schemas.openxmlformats.org/officeDocument/2006/relationships/font" Target="fonts/Corbel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18" Type="http://schemas.openxmlformats.org/officeDocument/2006/relationships/font" Target="fonts/Corbel-bold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ru-RU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0" name="Google Shape;120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4" name="Google Shape;204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1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8" name="Google Shape;128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7" name="Google Shape;137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9" name="Google Shape;169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8" name="Google Shape;178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8" name="Google Shape;188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итульный слайд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TitleHD.png" id="16" name="Google Shape;16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175" y="1786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2"/>
          <p:cNvSpPr txBox="1"/>
          <p:nvPr>
            <p:ph type="ctrTitle"/>
          </p:nvPr>
        </p:nvSpPr>
        <p:spPr>
          <a:xfrm>
            <a:off x="2476500" y="2716272"/>
            <a:ext cx="8683625" cy="242146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orbel"/>
              <a:buNone/>
              <a:defRPr sz="48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" type="subTitle"/>
          </p:nvPr>
        </p:nvSpPr>
        <p:spPr>
          <a:xfrm>
            <a:off x="2476500" y="5137736"/>
            <a:ext cx="8683625" cy="7328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 cap="none">
                <a:solidFill>
                  <a:schemeClr val="lt1"/>
                </a:solidFill>
              </a:defRPr>
            </a:lvl1pPr>
            <a:lvl2pPr lvl="1" algn="ctr">
              <a:spcBef>
                <a:spcPts val="100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10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10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10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10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10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10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1000"/>
              </a:spcBef>
              <a:spcAft>
                <a:spcPts val="1000"/>
              </a:spcAft>
              <a:buSzPts val="12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8932558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1" type="ftr"/>
          </p:nvPr>
        </p:nvSpPr>
        <p:spPr>
          <a:xfrm>
            <a:off x="3962399" y="5870575"/>
            <a:ext cx="4893958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2"/>
          <p:cNvSpPr txBox="1"/>
          <p:nvPr>
            <p:ph idx="12" type="sldNum"/>
          </p:nvPr>
        </p:nvSpPr>
        <p:spPr>
          <a:xfrm>
            <a:off x="10608958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раздела">
  <p:cSld name="Заголовок раздела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HD.png" id="101" name="Google Shape;101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1"/>
          <p:cNvSpPr txBox="1"/>
          <p:nvPr>
            <p:ph type="title"/>
          </p:nvPr>
        </p:nvSpPr>
        <p:spPr>
          <a:xfrm>
            <a:off x="685801" y="609601"/>
            <a:ext cx="10840913" cy="3124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orbel"/>
              <a:buNone/>
              <a:defRPr b="0" sz="30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11"/>
          <p:cNvSpPr txBox="1"/>
          <p:nvPr>
            <p:ph idx="1" type="body"/>
          </p:nvPr>
        </p:nvSpPr>
        <p:spPr>
          <a:xfrm>
            <a:off x="685800" y="3733800"/>
            <a:ext cx="10840914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8pPr>
            <a:lvl9pPr indent="-228600" lvl="8" marL="4114800" algn="l">
              <a:spcBef>
                <a:spcPts val="1000"/>
              </a:spcBef>
              <a:spcAft>
                <a:spcPts val="100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4" name="Google Shape;104;p11"/>
          <p:cNvSpPr txBox="1"/>
          <p:nvPr>
            <p:ph idx="10" type="dt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11"/>
          <p:cNvSpPr txBox="1"/>
          <p:nvPr>
            <p:ph idx="11" type="ftr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11"/>
          <p:cNvSpPr txBox="1"/>
          <p:nvPr>
            <p:ph idx="12" type="sldNum"/>
          </p:nvPr>
        </p:nvSpPr>
        <p:spPr>
          <a:xfrm>
            <a:off x="10266059" y="5870575"/>
            <a:ext cx="1260655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олько заголовок" type="titleOnly">
  <p:cSld name="TITLE_ONLY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HD.png" id="108" name="Google Shape;108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2"/>
          <p:cNvSpPr txBox="1"/>
          <p:nvPr>
            <p:ph type="title"/>
          </p:nvPr>
        </p:nvSpPr>
        <p:spPr>
          <a:xfrm>
            <a:off x="685801" y="609600"/>
            <a:ext cx="10840914" cy="12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orbel"/>
              <a:buNone/>
              <a:defRPr sz="30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12"/>
          <p:cNvSpPr txBox="1"/>
          <p:nvPr>
            <p:ph idx="10" type="dt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12"/>
          <p:cNvSpPr txBox="1"/>
          <p:nvPr>
            <p:ph idx="11" type="ftr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12"/>
          <p:cNvSpPr txBox="1"/>
          <p:nvPr>
            <p:ph idx="12" type="sldNum"/>
          </p:nvPr>
        </p:nvSpPr>
        <p:spPr>
          <a:xfrm>
            <a:off x="10266059" y="5870575"/>
            <a:ext cx="1260655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устой слайд" type="blank">
  <p:cSld name="BLANK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HD.png" id="114" name="Google Shape;114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3"/>
          <p:cNvSpPr txBox="1"/>
          <p:nvPr>
            <p:ph idx="10" type="dt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13"/>
          <p:cNvSpPr txBox="1"/>
          <p:nvPr>
            <p:ph idx="11" type="ftr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13"/>
          <p:cNvSpPr txBox="1"/>
          <p:nvPr>
            <p:ph idx="12" type="sldNum"/>
          </p:nvPr>
        </p:nvSpPr>
        <p:spPr>
          <a:xfrm>
            <a:off x="10266059" y="5870575"/>
            <a:ext cx="1260655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Объект с подписью" type="objTx">
  <p:cSld name="OBJECT_WITH_CAPTION_TEXT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HD.png" id="23" name="Google Shape;23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3"/>
          <p:cNvSpPr txBox="1"/>
          <p:nvPr>
            <p:ph type="title"/>
          </p:nvPr>
        </p:nvSpPr>
        <p:spPr>
          <a:xfrm>
            <a:off x="552450" y="1874308"/>
            <a:ext cx="3814235" cy="12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orbel"/>
              <a:buNone/>
              <a:defRPr b="0" sz="30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3"/>
          <p:cNvSpPr txBox="1"/>
          <p:nvPr>
            <p:ph idx="1" type="body"/>
          </p:nvPr>
        </p:nvSpPr>
        <p:spPr>
          <a:xfrm>
            <a:off x="4648200" y="0"/>
            <a:ext cx="7543800" cy="68562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1000"/>
              </a:spcBef>
              <a:spcAft>
                <a:spcPts val="100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26" name="Google Shape;26;p3"/>
          <p:cNvSpPr txBox="1"/>
          <p:nvPr>
            <p:ph idx="2" type="body"/>
          </p:nvPr>
        </p:nvSpPr>
        <p:spPr>
          <a:xfrm>
            <a:off x="552450" y="3134308"/>
            <a:ext cx="3814235" cy="20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100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27" name="Google Shape;27;p3"/>
          <p:cNvSpPr txBox="1"/>
          <p:nvPr>
            <p:ph idx="10" type="dt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3"/>
          <p:cNvSpPr txBox="1"/>
          <p:nvPr>
            <p:ph idx="11" type="ftr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3"/>
          <p:cNvSpPr txBox="1"/>
          <p:nvPr>
            <p:ph idx="12" type="sldNum"/>
          </p:nvPr>
        </p:nvSpPr>
        <p:spPr>
          <a:xfrm>
            <a:off x="10266059" y="5870575"/>
            <a:ext cx="1260655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Описание заголовка и объект">
  <p:cSld name="Описание заголовка и объект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HD.png" id="31" name="Google Shape;31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4"/>
          <p:cNvSpPr txBox="1"/>
          <p:nvPr>
            <p:ph type="title"/>
          </p:nvPr>
        </p:nvSpPr>
        <p:spPr>
          <a:xfrm>
            <a:off x="685801" y="609601"/>
            <a:ext cx="10840914" cy="12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orbel"/>
              <a:buNone/>
              <a:defRPr sz="30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4"/>
          <p:cNvSpPr txBox="1"/>
          <p:nvPr>
            <p:ph idx="1" type="body"/>
          </p:nvPr>
        </p:nvSpPr>
        <p:spPr>
          <a:xfrm>
            <a:off x="685799" y="1881824"/>
            <a:ext cx="10840914" cy="10328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800"/>
              <a:buNone/>
              <a:defRPr b="0" sz="18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100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34" name="Google Shape;34;p4"/>
          <p:cNvSpPr txBox="1"/>
          <p:nvPr>
            <p:ph idx="10" type="dt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4"/>
          <p:cNvSpPr txBox="1"/>
          <p:nvPr>
            <p:ph idx="11" type="ftr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2" type="body"/>
          </p:nvPr>
        </p:nvSpPr>
        <p:spPr>
          <a:xfrm>
            <a:off x="1216192" y="3837470"/>
            <a:ext cx="1310050" cy="9590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indent="-342900" lvl="1" marL="9144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indent="-304800" lvl="2" marL="1371600" algn="ctr">
              <a:spcBef>
                <a:spcPts val="1000"/>
              </a:spcBef>
              <a:spcAft>
                <a:spcPts val="0"/>
              </a:spcAft>
              <a:buSzPts val="1200"/>
              <a:buChar char="•"/>
              <a:defRPr sz="1200"/>
            </a:lvl3pPr>
            <a:lvl4pPr indent="-342900" lvl="3" marL="18288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5pPr>
            <a:lvl6pPr indent="-342900" lvl="5" marL="27432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1000"/>
              </a:spcBef>
              <a:spcAft>
                <a:spcPts val="100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2" type="sldNum"/>
          </p:nvPr>
        </p:nvSpPr>
        <p:spPr>
          <a:xfrm>
            <a:off x="10266059" y="5870575"/>
            <a:ext cx="1260655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38" name="Google Shape;38;p4"/>
          <p:cNvSpPr txBox="1"/>
          <p:nvPr>
            <p:ph idx="3" type="body"/>
          </p:nvPr>
        </p:nvSpPr>
        <p:spPr>
          <a:xfrm>
            <a:off x="685799" y="2914650"/>
            <a:ext cx="10840914" cy="502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0" sz="18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100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4"/>
          <p:cNvSpPr txBox="1"/>
          <p:nvPr>
            <p:ph idx="4" type="body"/>
          </p:nvPr>
        </p:nvSpPr>
        <p:spPr>
          <a:xfrm>
            <a:off x="7465366" y="3837470"/>
            <a:ext cx="1310050" cy="9590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indent="-342900" lvl="1" marL="9144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indent="-304800" lvl="2" marL="1371600" algn="ctr">
              <a:spcBef>
                <a:spcPts val="1000"/>
              </a:spcBef>
              <a:spcAft>
                <a:spcPts val="0"/>
              </a:spcAft>
              <a:buSzPts val="1200"/>
              <a:buChar char="•"/>
              <a:defRPr sz="1200"/>
            </a:lvl3pPr>
            <a:lvl4pPr indent="-342900" lvl="3" marL="18288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5pPr>
            <a:lvl6pPr indent="-342900" lvl="5" marL="27432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1000"/>
              </a:spcBef>
              <a:spcAft>
                <a:spcPts val="100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4"/>
          <p:cNvSpPr txBox="1"/>
          <p:nvPr>
            <p:ph idx="5" type="body"/>
          </p:nvPr>
        </p:nvSpPr>
        <p:spPr>
          <a:xfrm>
            <a:off x="9548424" y="3837470"/>
            <a:ext cx="1310050" cy="9590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indent="-342900" lvl="1" marL="9144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indent="-304800" lvl="2" marL="1371600" algn="ctr">
              <a:spcBef>
                <a:spcPts val="1000"/>
              </a:spcBef>
              <a:spcAft>
                <a:spcPts val="0"/>
              </a:spcAft>
              <a:buSzPts val="1200"/>
              <a:buChar char="•"/>
              <a:defRPr sz="1200"/>
            </a:lvl3pPr>
            <a:lvl4pPr indent="-342900" lvl="3" marL="18288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5pPr>
            <a:lvl6pPr indent="-342900" lvl="5" marL="27432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1000"/>
              </a:spcBef>
              <a:spcAft>
                <a:spcPts val="100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41" name="Google Shape;41;p4"/>
          <p:cNvSpPr txBox="1"/>
          <p:nvPr>
            <p:ph idx="6" type="body"/>
          </p:nvPr>
        </p:nvSpPr>
        <p:spPr>
          <a:xfrm>
            <a:off x="5382308" y="3837470"/>
            <a:ext cx="1310050" cy="9590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indent="-342900" lvl="1" marL="9144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indent="-304800" lvl="2" marL="1371600" algn="ctr">
              <a:spcBef>
                <a:spcPts val="1000"/>
              </a:spcBef>
              <a:spcAft>
                <a:spcPts val="0"/>
              </a:spcAft>
              <a:buSzPts val="1200"/>
              <a:buChar char="•"/>
              <a:defRPr sz="1200"/>
            </a:lvl3pPr>
            <a:lvl4pPr indent="-342900" lvl="3" marL="18288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5pPr>
            <a:lvl6pPr indent="-342900" lvl="5" marL="27432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1000"/>
              </a:spcBef>
              <a:spcAft>
                <a:spcPts val="100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4"/>
          <p:cNvSpPr txBox="1"/>
          <p:nvPr>
            <p:ph idx="7" type="body"/>
          </p:nvPr>
        </p:nvSpPr>
        <p:spPr>
          <a:xfrm>
            <a:off x="3299250" y="3837470"/>
            <a:ext cx="1310050" cy="9590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indent="-342900" lvl="1" marL="9144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indent="-304800" lvl="2" marL="1371600" algn="ctr">
              <a:spcBef>
                <a:spcPts val="1000"/>
              </a:spcBef>
              <a:spcAft>
                <a:spcPts val="0"/>
              </a:spcAft>
              <a:buSzPts val="1200"/>
              <a:buChar char="•"/>
              <a:defRPr sz="1200"/>
            </a:lvl3pPr>
            <a:lvl4pPr indent="-342900" lvl="3" marL="18288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5pPr>
            <a:lvl6pPr indent="-342900" lvl="5" marL="27432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1000"/>
              </a:spcBef>
              <a:spcAft>
                <a:spcPts val="1000"/>
              </a:spcAft>
              <a:buSzPts val="1800"/>
              <a:buChar char="•"/>
              <a:defRPr/>
            </a:lvl9pPr>
          </a:lstStyle>
          <a:p/>
        </p:txBody>
      </p:sp>
      <p:cxnSp>
        <p:nvCxnSpPr>
          <p:cNvPr id="43" name="Google Shape;43;p4"/>
          <p:cNvCxnSpPr/>
          <p:nvPr/>
        </p:nvCxnSpPr>
        <p:spPr>
          <a:xfrm rot="-5400000">
            <a:off x="-185517" y="1242483"/>
            <a:ext cx="504000" cy="0"/>
          </a:xfrm>
          <a:prstGeom prst="straightConnector1">
            <a:avLst/>
          </a:prstGeom>
          <a:noFill/>
          <a:ln cap="sq" cmpd="sng" w="127000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Рисунок с подписью">
  <p:cSld name="Рисунок с подписью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HD.png" id="45" name="Google Shape;45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5"/>
          <p:cNvSpPr txBox="1"/>
          <p:nvPr>
            <p:ph type="title"/>
          </p:nvPr>
        </p:nvSpPr>
        <p:spPr>
          <a:xfrm>
            <a:off x="1457326" y="995967"/>
            <a:ext cx="6238874" cy="12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orbel"/>
              <a:buNone/>
              <a:defRPr b="0" sz="30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5"/>
          <p:cNvSpPr/>
          <p:nvPr>
            <p:ph idx="2" type="pic"/>
          </p:nvPr>
        </p:nvSpPr>
        <p:spPr>
          <a:xfrm>
            <a:off x="8014200" y="995968"/>
            <a:ext cx="3492000" cy="4866064"/>
          </a:xfrm>
          <a:prstGeom prst="roundRect">
            <a:avLst>
              <a:gd fmla="val 2371" name="adj"/>
            </a:avLst>
          </a:prstGeom>
          <a:solidFill>
            <a:srgbClr val="646464"/>
          </a:solidFill>
          <a:ln cap="sq" cmpd="sng" w="28575">
            <a:solidFill>
              <a:srgbClr val="0D2C3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sp>
      <p:sp>
        <p:nvSpPr>
          <p:cNvPr id="48" name="Google Shape;48;p5"/>
          <p:cNvSpPr txBox="1"/>
          <p:nvPr>
            <p:ph idx="1" type="body"/>
          </p:nvPr>
        </p:nvSpPr>
        <p:spPr>
          <a:xfrm>
            <a:off x="1085849" y="2255967"/>
            <a:ext cx="6610351" cy="34766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100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49" name="Google Shape;49;p5"/>
          <p:cNvSpPr txBox="1"/>
          <p:nvPr>
            <p:ph idx="10" type="dt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5"/>
          <p:cNvSpPr txBox="1"/>
          <p:nvPr>
            <p:ph idx="11" type="ftr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5"/>
          <p:cNvSpPr txBox="1"/>
          <p:nvPr>
            <p:ph idx="12" type="sldNum"/>
          </p:nvPr>
        </p:nvSpPr>
        <p:spPr>
          <a:xfrm>
            <a:off x="10266059" y="5870575"/>
            <a:ext cx="1260655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Рисунок справа с подписью">
  <p:cSld name="Рисунок справа с подписью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HD.png" id="53" name="Google Shape;53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6"/>
          <p:cNvSpPr txBox="1"/>
          <p:nvPr>
            <p:ph type="title"/>
          </p:nvPr>
        </p:nvSpPr>
        <p:spPr>
          <a:xfrm>
            <a:off x="6657974" y="995968"/>
            <a:ext cx="4848225" cy="12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orbel"/>
              <a:buNone/>
              <a:defRPr b="0" sz="30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6"/>
          <p:cNvSpPr/>
          <p:nvPr>
            <p:ph idx="2" type="pic"/>
          </p:nvPr>
        </p:nvSpPr>
        <p:spPr>
          <a:xfrm>
            <a:off x="727574" y="914400"/>
            <a:ext cx="5749425" cy="4818185"/>
          </a:xfrm>
          <a:prstGeom prst="roundRect">
            <a:avLst>
              <a:gd fmla="val 2371" name="adj"/>
            </a:avLst>
          </a:prstGeom>
          <a:solidFill>
            <a:srgbClr val="646464"/>
          </a:solidFill>
          <a:ln cap="sq" cmpd="sng" w="28575">
            <a:solidFill>
              <a:srgbClr val="0D2C3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sp>
      <p:sp>
        <p:nvSpPr>
          <p:cNvPr id="56" name="Google Shape;56;p6"/>
          <p:cNvSpPr txBox="1"/>
          <p:nvPr>
            <p:ph idx="1" type="body"/>
          </p:nvPr>
        </p:nvSpPr>
        <p:spPr>
          <a:xfrm>
            <a:off x="6657974" y="2255968"/>
            <a:ext cx="4848225" cy="34766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100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57" name="Google Shape;57;p6"/>
          <p:cNvSpPr txBox="1"/>
          <p:nvPr>
            <p:ph idx="10" type="dt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6"/>
          <p:cNvSpPr txBox="1"/>
          <p:nvPr>
            <p:ph idx="11" type="ftr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6"/>
          <p:cNvSpPr txBox="1"/>
          <p:nvPr>
            <p:ph idx="12" type="sldNum"/>
          </p:nvPr>
        </p:nvSpPr>
        <p:spPr>
          <a:xfrm>
            <a:off x="10266059" y="5870575"/>
            <a:ext cx="1260655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равнение" type="twoTxTwoObj">
  <p:cSld name="TWO_OBJECTS_WITH_TEXT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HD.png" id="61" name="Google Shape;61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7"/>
          <p:cNvSpPr txBox="1"/>
          <p:nvPr>
            <p:ph type="title"/>
          </p:nvPr>
        </p:nvSpPr>
        <p:spPr>
          <a:xfrm>
            <a:off x="685801" y="609599"/>
            <a:ext cx="10840914" cy="12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orbel"/>
              <a:buNone/>
              <a:defRPr sz="30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7"/>
          <p:cNvSpPr txBox="1"/>
          <p:nvPr>
            <p:ph idx="1" type="body"/>
          </p:nvPr>
        </p:nvSpPr>
        <p:spPr>
          <a:xfrm>
            <a:off x="685799" y="1869599"/>
            <a:ext cx="5202071" cy="9162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0" sz="18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100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64" name="Google Shape;64;p7"/>
          <p:cNvSpPr/>
          <p:nvPr>
            <p:ph idx="2" type="body"/>
          </p:nvPr>
        </p:nvSpPr>
        <p:spPr>
          <a:xfrm>
            <a:off x="685800" y="2870201"/>
            <a:ext cx="5202071" cy="2916000"/>
          </a:xfrm>
          <a:prstGeom prst="roundRect">
            <a:avLst>
              <a:gd fmla="val 2496" name="adj"/>
            </a:avLst>
          </a:prstGeom>
          <a:noFill/>
          <a:ln cap="flat" cmpd="sng" w="28575">
            <a:solidFill>
              <a:srgbClr val="0D2C3E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1000"/>
              </a:spcBef>
              <a:spcAft>
                <a:spcPts val="100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65" name="Google Shape;65;p7"/>
          <p:cNvSpPr txBox="1"/>
          <p:nvPr>
            <p:ph idx="3" type="body"/>
          </p:nvPr>
        </p:nvSpPr>
        <p:spPr>
          <a:xfrm>
            <a:off x="6298270" y="1869599"/>
            <a:ext cx="5228444" cy="9162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0" sz="18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100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66" name="Google Shape;66;p7"/>
          <p:cNvSpPr/>
          <p:nvPr>
            <p:ph idx="4" type="body"/>
          </p:nvPr>
        </p:nvSpPr>
        <p:spPr>
          <a:xfrm>
            <a:off x="6298270" y="2870201"/>
            <a:ext cx="5202071" cy="2916000"/>
          </a:xfrm>
          <a:prstGeom prst="roundRect">
            <a:avLst>
              <a:gd fmla="val 2798" name="adj"/>
            </a:avLst>
          </a:prstGeom>
          <a:noFill/>
          <a:ln cap="flat" cmpd="sng" w="28575">
            <a:solidFill>
              <a:srgbClr val="0D2C3E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1000"/>
              </a:spcBef>
              <a:spcAft>
                <a:spcPts val="100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67" name="Google Shape;67;p7"/>
          <p:cNvSpPr txBox="1"/>
          <p:nvPr>
            <p:ph idx="10" type="dt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1" type="ftr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7"/>
          <p:cNvSpPr txBox="1"/>
          <p:nvPr>
            <p:ph idx="12" type="sldNum"/>
          </p:nvPr>
        </p:nvSpPr>
        <p:spPr>
          <a:xfrm>
            <a:off x="10266059" y="5870575"/>
            <a:ext cx="1260655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cxnSp>
        <p:nvCxnSpPr>
          <p:cNvPr id="70" name="Google Shape;70;p7"/>
          <p:cNvCxnSpPr/>
          <p:nvPr/>
        </p:nvCxnSpPr>
        <p:spPr>
          <a:xfrm flipH="1" rot="10800000">
            <a:off x="57150" y="939761"/>
            <a:ext cx="3666" cy="491143"/>
          </a:xfrm>
          <a:prstGeom prst="straightConnector1">
            <a:avLst/>
          </a:prstGeom>
          <a:noFill/>
          <a:ln cap="sq" cmpd="sng" w="127000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Два типа содержимого" type="twoObj">
  <p:cSld name="TWO_OBJECTS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HD.png" id="72" name="Google Shape;72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8"/>
          <p:cNvSpPr txBox="1"/>
          <p:nvPr>
            <p:ph type="title"/>
          </p:nvPr>
        </p:nvSpPr>
        <p:spPr>
          <a:xfrm>
            <a:off x="685801" y="609600"/>
            <a:ext cx="10840914" cy="12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orbel"/>
              <a:buNone/>
              <a:defRPr sz="30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8"/>
          <p:cNvSpPr/>
          <p:nvPr/>
        </p:nvSpPr>
        <p:spPr>
          <a:xfrm>
            <a:off x="663356" y="1790228"/>
            <a:ext cx="10863358" cy="4080348"/>
          </a:xfrm>
          <a:prstGeom prst="roundRect">
            <a:avLst>
              <a:gd fmla="val 2634" name="adj"/>
            </a:avLst>
          </a:prstGeom>
          <a:solidFill>
            <a:schemeClr val="accent3">
              <a:alpha val="75686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75" name="Google Shape;75;p8"/>
          <p:cNvSpPr/>
          <p:nvPr>
            <p:ph idx="1" type="body"/>
          </p:nvPr>
        </p:nvSpPr>
        <p:spPr>
          <a:xfrm>
            <a:off x="685802" y="1869600"/>
            <a:ext cx="5040000" cy="3921601"/>
          </a:xfrm>
          <a:prstGeom prst="roundRect">
            <a:avLst>
              <a:gd fmla="val 1970" name="adj"/>
            </a:avLst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1000"/>
              </a:spcBef>
              <a:spcAft>
                <a:spcPts val="100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76" name="Google Shape;76;p8"/>
          <p:cNvSpPr/>
          <p:nvPr>
            <p:ph idx="2" type="body"/>
          </p:nvPr>
        </p:nvSpPr>
        <p:spPr>
          <a:xfrm>
            <a:off x="6488644" y="1869601"/>
            <a:ext cx="5040000" cy="3921600"/>
          </a:xfrm>
          <a:prstGeom prst="roundRect">
            <a:avLst>
              <a:gd fmla="val 2211" name="adj"/>
            </a:avLst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1000"/>
              </a:spcBef>
              <a:spcAft>
                <a:spcPts val="100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8"/>
          <p:cNvSpPr txBox="1"/>
          <p:nvPr>
            <p:ph idx="10" type="dt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8"/>
          <p:cNvSpPr txBox="1"/>
          <p:nvPr>
            <p:ph idx="11" type="ftr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8"/>
          <p:cNvSpPr txBox="1"/>
          <p:nvPr>
            <p:ph idx="12" type="sldNum"/>
          </p:nvPr>
        </p:nvSpPr>
        <p:spPr>
          <a:xfrm>
            <a:off x="10266059" y="5870575"/>
            <a:ext cx="1260655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cxnSp>
        <p:nvCxnSpPr>
          <p:cNvPr id="80" name="Google Shape;80;p8"/>
          <p:cNvCxnSpPr/>
          <p:nvPr/>
        </p:nvCxnSpPr>
        <p:spPr>
          <a:xfrm flipH="1" rot="10800000">
            <a:off x="57150" y="996911"/>
            <a:ext cx="3666" cy="491143"/>
          </a:xfrm>
          <a:prstGeom prst="straightConnector1">
            <a:avLst/>
          </a:prstGeom>
          <a:noFill/>
          <a:ln cap="sq" cmpd="sng" w="127000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объект" type="obj">
  <p:cSld name="OBJECT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HD.png" id="82" name="Google Shape;82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9"/>
          <p:cNvSpPr txBox="1"/>
          <p:nvPr>
            <p:ph type="title"/>
          </p:nvPr>
        </p:nvSpPr>
        <p:spPr>
          <a:xfrm>
            <a:off x="685801" y="609600"/>
            <a:ext cx="10840914" cy="12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orbel"/>
              <a:buNone/>
              <a:defRPr sz="30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9"/>
          <p:cNvSpPr txBox="1"/>
          <p:nvPr>
            <p:ph idx="1" type="body"/>
          </p:nvPr>
        </p:nvSpPr>
        <p:spPr>
          <a:xfrm>
            <a:off x="685801" y="1869601"/>
            <a:ext cx="10840914" cy="39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1000"/>
              </a:spcBef>
              <a:spcAft>
                <a:spcPts val="100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85" name="Google Shape;85;p9"/>
          <p:cNvSpPr txBox="1"/>
          <p:nvPr>
            <p:ph idx="10" type="dt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9"/>
          <p:cNvSpPr txBox="1"/>
          <p:nvPr>
            <p:ph idx="11" type="ftr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9"/>
          <p:cNvSpPr txBox="1"/>
          <p:nvPr>
            <p:ph idx="12" type="sldNum"/>
          </p:nvPr>
        </p:nvSpPr>
        <p:spPr>
          <a:xfrm>
            <a:off x="10266059" y="5870575"/>
            <a:ext cx="1260655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cxnSp>
        <p:nvCxnSpPr>
          <p:cNvPr id="88" name="Google Shape;88;p9"/>
          <p:cNvCxnSpPr/>
          <p:nvPr/>
        </p:nvCxnSpPr>
        <p:spPr>
          <a:xfrm rot="-5400000">
            <a:off x="-185517" y="1223433"/>
            <a:ext cx="504000" cy="0"/>
          </a:xfrm>
          <a:prstGeom prst="straightConnector1">
            <a:avLst/>
          </a:prstGeom>
          <a:noFill/>
          <a:ln cap="sq" cmpd="sng" w="127000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Цитата с подписью">
  <p:cSld name="Цитата с подписью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HD.png" id="90" name="Google Shape;90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0"/>
          <p:cNvSpPr txBox="1"/>
          <p:nvPr/>
        </p:nvSpPr>
        <p:spPr>
          <a:xfrm>
            <a:off x="10571243" y="2743200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Corbel"/>
              <a:buNone/>
            </a:pPr>
            <a:r>
              <a:rPr b="0" lang="ru-RU" sz="8000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»</a:t>
            </a:r>
            <a:endParaRPr/>
          </a:p>
        </p:txBody>
      </p:sp>
      <p:sp>
        <p:nvSpPr>
          <p:cNvPr id="92" name="Google Shape;92;p10"/>
          <p:cNvSpPr txBox="1"/>
          <p:nvPr/>
        </p:nvSpPr>
        <p:spPr>
          <a:xfrm>
            <a:off x="1002625" y="823337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Corbel"/>
              <a:buNone/>
            </a:pPr>
            <a:r>
              <a:rPr b="0" lang="ru-RU" sz="8000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«</a:t>
            </a:r>
            <a:endParaRPr/>
          </a:p>
        </p:txBody>
      </p:sp>
      <p:sp>
        <p:nvSpPr>
          <p:cNvPr id="93" name="Google Shape;93;p10"/>
          <p:cNvSpPr txBox="1"/>
          <p:nvPr>
            <p:ph type="title"/>
          </p:nvPr>
        </p:nvSpPr>
        <p:spPr>
          <a:xfrm>
            <a:off x="1320801" y="609601"/>
            <a:ext cx="9550399" cy="2743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orbel"/>
              <a:buNone/>
              <a:defRPr b="0" i="1" sz="3000" cap="none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10"/>
          <p:cNvSpPr txBox="1"/>
          <p:nvPr>
            <p:ph idx="1" type="body"/>
          </p:nvPr>
        </p:nvSpPr>
        <p:spPr>
          <a:xfrm>
            <a:off x="1426408" y="3352800"/>
            <a:ext cx="9339184" cy="3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r">
              <a:spcBef>
                <a:spcPts val="0"/>
              </a:spcBef>
              <a:spcAft>
                <a:spcPts val="0"/>
              </a:spcAft>
              <a:buSzPts val="1800"/>
              <a:buFont typeface="Corbel"/>
              <a:buNone/>
              <a:defRPr sz="18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Font typeface="Corbel"/>
              <a:buNone/>
              <a:defRPr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00"/>
              <a:buFont typeface="Corbel"/>
              <a:buNone/>
              <a:defRPr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00"/>
              <a:buFont typeface="Corbel"/>
              <a:buNone/>
              <a:defRPr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00"/>
              <a:buFont typeface="Corbel"/>
              <a:buNone/>
              <a:defRPr/>
            </a:lvl5pPr>
            <a:lvl6pPr indent="-342900" lvl="5" marL="27432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1000"/>
              </a:spcBef>
              <a:spcAft>
                <a:spcPts val="100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95" name="Google Shape;95;p10"/>
          <p:cNvSpPr/>
          <p:nvPr/>
        </p:nvSpPr>
        <p:spPr>
          <a:xfrm>
            <a:off x="1750844" y="3962401"/>
            <a:ext cx="8690313" cy="1908173"/>
          </a:xfrm>
          <a:prstGeom prst="roundRect">
            <a:avLst>
              <a:gd fmla="val 6552" name="adj"/>
            </a:avLst>
          </a:prstGeom>
          <a:solidFill>
            <a:schemeClr val="accent3">
              <a:alpha val="75686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96" name="Google Shape;96;p10"/>
          <p:cNvSpPr txBox="1"/>
          <p:nvPr>
            <p:ph idx="2" type="body"/>
          </p:nvPr>
        </p:nvSpPr>
        <p:spPr>
          <a:xfrm>
            <a:off x="1857375" y="4021138"/>
            <a:ext cx="8486775" cy="17605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8pPr>
            <a:lvl9pPr indent="-228600" lvl="8" marL="4114800" algn="l">
              <a:spcBef>
                <a:spcPts val="1000"/>
              </a:spcBef>
              <a:spcAft>
                <a:spcPts val="100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" name="Google Shape;97;p10"/>
          <p:cNvSpPr txBox="1"/>
          <p:nvPr>
            <p:ph idx="10" type="dt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10"/>
          <p:cNvSpPr txBox="1"/>
          <p:nvPr>
            <p:ph idx="11" type="ftr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10"/>
          <p:cNvSpPr txBox="1"/>
          <p:nvPr>
            <p:ph idx="12" type="sldNum"/>
          </p:nvPr>
        </p:nvSpPr>
        <p:spPr>
          <a:xfrm>
            <a:off x="10266059" y="5870575"/>
            <a:ext cx="1260655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57108"/>
            </a:gs>
            <a:gs pos="23000">
              <a:srgbClr val="D57108"/>
            </a:gs>
            <a:gs pos="69000">
              <a:srgbClr val="B45F06"/>
            </a:gs>
            <a:gs pos="97000">
              <a:srgbClr val="A75806"/>
            </a:gs>
            <a:gs pos="100000">
              <a:srgbClr val="A75806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685801" y="609600"/>
            <a:ext cx="10840914" cy="14562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orbel"/>
              <a:buNone/>
              <a:defRPr b="0" i="0" sz="36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685801" y="2142067"/>
            <a:ext cx="10840914" cy="36491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-33020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-31750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-30480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-30480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-30480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-30480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-304800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-304800" lvl="8" marL="4114800" marR="0" rtl="0" algn="l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10266059" y="5870575"/>
            <a:ext cx="1260655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jpg"/><Relationship Id="rId4" Type="http://schemas.openxmlformats.org/officeDocument/2006/relationships/image" Target="../media/image1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jpg"/><Relationship Id="rId4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jpg"/><Relationship Id="rId4" Type="http://schemas.openxmlformats.org/officeDocument/2006/relationships/image" Target="../media/image1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jpg"/><Relationship Id="rId4" Type="http://schemas.openxmlformats.org/officeDocument/2006/relationships/image" Target="../media/image1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jpg"/><Relationship Id="rId4" Type="http://schemas.openxmlformats.org/officeDocument/2006/relationships/image" Target="../media/image1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9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Значок колонны" id="123" name="Google Shape;123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33697" y="547717"/>
            <a:ext cx="1905000" cy="1905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4"/>
          <p:cNvSpPr txBox="1"/>
          <p:nvPr>
            <p:ph type="ctrTitle"/>
          </p:nvPr>
        </p:nvSpPr>
        <p:spPr>
          <a:xfrm>
            <a:off x="1087269" y="2637452"/>
            <a:ext cx="9797856" cy="97628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orbel"/>
              <a:buNone/>
            </a:pPr>
            <a:r>
              <a:rPr lang="ru-RU"/>
              <a:t>ВАВИЛОВ НИКОЛАЙ ИВАНОВИЧ</a:t>
            </a:r>
            <a:endParaRPr/>
          </a:p>
        </p:txBody>
      </p:sp>
      <p:sp>
        <p:nvSpPr>
          <p:cNvPr id="125" name="Google Shape;125;p14"/>
          <p:cNvSpPr txBox="1"/>
          <p:nvPr>
            <p:ph idx="1" type="subTitle"/>
          </p:nvPr>
        </p:nvSpPr>
        <p:spPr>
          <a:xfrm>
            <a:off x="6096000" y="6310283"/>
            <a:ext cx="6035720" cy="7328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-RU">
                <a:solidFill>
                  <a:schemeClr val="lt1"/>
                </a:solidFill>
              </a:rPr>
              <a:t>ЖАВОРОНКОВА АЛЕКСАНДРА АЛЕКСЕЕВНА. ИКБО-74-23</a:t>
            </a:r>
            <a:endParaRPr/>
          </a:p>
          <a:p>
            <a:pPr indent="0" lvl="0" marL="0" rtl="0" algn="r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r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3"/>
          <p:cNvSpPr txBox="1"/>
          <p:nvPr>
            <p:ph type="title"/>
          </p:nvPr>
        </p:nvSpPr>
        <p:spPr>
          <a:xfrm>
            <a:off x="685801" y="609600"/>
            <a:ext cx="10840914" cy="12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orbel"/>
              <a:buNone/>
            </a:pPr>
            <a:r>
              <a:rPr lang="ru-RU"/>
              <a:t>НЕСКОЛЬКО ИНТЕРЕСНЫХ ФАКТОВ</a:t>
            </a:r>
            <a:endParaRPr/>
          </a:p>
        </p:txBody>
      </p:sp>
      <p:sp>
        <p:nvSpPr>
          <p:cNvPr id="208" name="Google Shape;208;p23"/>
          <p:cNvSpPr/>
          <p:nvPr>
            <p:ph idx="1" type="body"/>
          </p:nvPr>
        </p:nvSpPr>
        <p:spPr>
          <a:xfrm>
            <a:off x="685802" y="1869600"/>
            <a:ext cx="6497318" cy="3921601"/>
          </a:xfrm>
          <a:prstGeom prst="roundRect">
            <a:avLst>
              <a:gd fmla="val 1970" name="adj"/>
            </a:avLst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ru-RU" sz="2400"/>
              <a:t>Объездил 50 стран – побывал на всех континентах, кроме Австралии и Антарктиды</a:t>
            </a:r>
            <a:endParaRPr/>
          </a:p>
          <a:p>
            <a:pPr indent="-285750" lvl="0" marL="285750" rtl="0" algn="l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ru-RU" sz="2400"/>
              <a:t>Работал в лабораториях Великобритании, Франции и Германии</a:t>
            </a:r>
            <a:endParaRPr/>
          </a:p>
          <a:p>
            <a:pPr indent="-285750" lvl="0" marL="285750" rtl="0" algn="l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ru-RU" sz="2400"/>
              <a:t>Создал уникальную коллекцию семян и заложил первое семенное хранилище</a:t>
            </a:r>
            <a:endParaRPr/>
          </a:p>
        </p:txBody>
      </p:sp>
      <p:pic>
        <p:nvPicPr>
          <p:cNvPr id="209" name="Google Shape;209;p23"/>
          <p:cNvPicPr preferRelativeResize="0"/>
          <p:nvPr>
            <p:ph idx="2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21631" y="122281"/>
            <a:ext cx="4243649" cy="6613437"/>
          </a:xfrm>
          <a:prstGeom prst="roundRect">
            <a:avLst>
              <a:gd fmla="val 16667" name="adj"/>
            </a:avLst>
          </a:prstGeom>
          <a:noFill/>
          <a:ln>
            <a:noFill/>
          </a:ln>
          <a:effectLst>
            <a:outerShdw blurRad="76200" rotWithShape="0" algn="tl" dir="7800000" dist="3810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5"/>
          <p:cNvSpPr txBox="1"/>
          <p:nvPr>
            <p:ph type="title"/>
          </p:nvPr>
        </p:nvSpPr>
        <p:spPr>
          <a:xfrm>
            <a:off x="552450" y="1874308"/>
            <a:ext cx="3814235" cy="12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orbel"/>
              <a:buNone/>
            </a:pPr>
            <a:r>
              <a:rPr lang="ru-RU"/>
              <a:t>РОЖДЕНИЕ</a:t>
            </a:r>
            <a:endParaRPr/>
          </a:p>
        </p:txBody>
      </p:sp>
      <p:sp>
        <p:nvSpPr>
          <p:cNvPr id="132" name="Google Shape;132;p15"/>
          <p:cNvSpPr txBox="1"/>
          <p:nvPr>
            <p:ph idx="2" type="body"/>
          </p:nvPr>
        </p:nvSpPr>
        <p:spPr>
          <a:xfrm>
            <a:off x="382556" y="3134308"/>
            <a:ext cx="5611844" cy="29585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ru-RU" sz="2400"/>
              <a:t>Николай Иванович родился в 25 ноября (По старому стилю 13 ноября) 1887 года в Москве. Вырос в семье предпринимателя. Отец Николая – купец и предприниматель Иван Ильич Вавилов. Мать, Александра Михайловна, была дочерью гравера Прохоровской мануфактуры. </a:t>
            </a:r>
            <a:endParaRPr/>
          </a:p>
        </p:txBody>
      </p:sp>
      <p:pic>
        <p:nvPicPr>
          <p:cNvPr id="133" name="Google Shape;133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50710" y="0"/>
            <a:ext cx="44069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83885" y="202908"/>
            <a:ext cx="2082800" cy="208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6"/>
          <p:cNvSpPr txBox="1"/>
          <p:nvPr>
            <p:ph type="title"/>
          </p:nvPr>
        </p:nvSpPr>
        <p:spPr>
          <a:xfrm>
            <a:off x="4081549" y="-126555"/>
            <a:ext cx="10840914" cy="12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orbel"/>
              <a:buNone/>
            </a:pPr>
            <a:r>
              <a:rPr lang="ru-RU"/>
              <a:t>ОБРАЗОВАНИЕ</a:t>
            </a:r>
            <a:endParaRPr/>
          </a:p>
        </p:txBody>
      </p:sp>
      <p:sp>
        <p:nvSpPr>
          <p:cNvPr id="141" name="Google Shape;141;p16"/>
          <p:cNvSpPr txBox="1"/>
          <p:nvPr>
            <p:ph idx="2" type="body"/>
          </p:nvPr>
        </p:nvSpPr>
        <p:spPr>
          <a:xfrm>
            <a:off x="1095463" y="5288513"/>
            <a:ext cx="1577074" cy="9590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sz="1400"/>
              <a:t>1906 г.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sz="1400"/>
              <a:t>поступил в Московский сельскохозяйственный институт </a:t>
            </a:r>
            <a:endParaRPr/>
          </a:p>
        </p:txBody>
      </p:sp>
      <p:sp>
        <p:nvSpPr>
          <p:cNvPr descr="Декоративный элемент" id="142" name="Google Shape;142;p16"/>
          <p:cNvSpPr/>
          <p:nvPr/>
        </p:nvSpPr>
        <p:spPr>
          <a:xfrm>
            <a:off x="1711580" y="6383116"/>
            <a:ext cx="252000" cy="252000"/>
          </a:xfrm>
          <a:prstGeom prst="ellipse">
            <a:avLst/>
          </a:prstGeom>
          <a:solidFill>
            <a:srgbClr val="595959"/>
          </a:solidFill>
          <a:ln cap="flat" cmpd="sng" w="9525">
            <a:solidFill>
              <a:srgbClr val="64646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43" name="Google Shape;143;p16"/>
          <p:cNvSpPr txBox="1"/>
          <p:nvPr>
            <p:ph idx="7" type="body"/>
          </p:nvPr>
        </p:nvSpPr>
        <p:spPr>
          <a:xfrm>
            <a:off x="3067586" y="5258538"/>
            <a:ext cx="1841710" cy="9590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sz="1400"/>
              <a:t>1908 год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sz="1400"/>
              <a:t>участвовал в студенческой экспедиции по Северному Кавказу и Закавказью</a:t>
            </a:r>
            <a:endParaRPr/>
          </a:p>
        </p:txBody>
      </p:sp>
      <p:sp>
        <p:nvSpPr>
          <p:cNvPr descr="Декоративный элемент" id="144" name="Google Shape;144;p16"/>
          <p:cNvSpPr/>
          <p:nvPr/>
        </p:nvSpPr>
        <p:spPr>
          <a:xfrm>
            <a:off x="3829549" y="6383116"/>
            <a:ext cx="252000" cy="252000"/>
          </a:xfrm>
          <a:prstGeom prst="ellipse">
            <a:avLst/>
          </a:prstGeom>
          <a:solidFill>
            <a:srgbClr val="595959"/>
          </a:solidFill>
          <a:ln cap="flat" cmpd="sng" w="9525">
            <a:solidFill>
              <a:srgbClr val="64646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45" name="Google Shape;145;p16"/>
          <p:cNvSpPr txBox="1"/>
          <p:nvPr>
            <p:ph idx="6" type="body"/>
          </p:nvPr>
        </p:nvSpPr>
        <p:spPr>
          <a:xfrm>
            <a:off x="5380120" y="5401204"/>
            <a:ext cx="1310050" cy="9590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sz="1400"/>
              <a:t> 1911 год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sz="1400"/>
              <a:t>Вавилов заканчивает институт</a:t>
            </a:r>
            <a:endParaRPr/>
          </a:p>
        </p:txBody>
      </p:sp>
      <p:sp>
        <p:nvSpPr>
          <p:cNvPr descr="Декоративный элемент" id="146" name="Google Shape;146;p16"/>
          <p:cNvSpPr/>
          <p:nvPr/>
        </p:nvSpPr>
        <p:spPr>
          <a:xfrm>
            <a:off x="5908702" y="6383910"/>
            <a:ext cx="252000" cy="252000"/>
          </a:xfrm>
          <a:prstGeom prst="ellipse">
            <a:avLst/>
          </a:prstGeom>
          <a:solidFill>
            <a:srgbClr val="595959"/>
          </a:solidFill>
          <a:ln cap="flat" cmpd="sng" w="9525">
            <a:solidFill>
              <a:srgbClr val="64646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47" name="Google Shape;147;p16"/>
          <p:cNvSpPr txBox="1"/>
          <p:nvPr>
            <p:ph idx="4" type="body"/>
          </p:nvPr>
        </p:nvSpPr>
        <p:spPr>
          <a:xfrm>
            <a:off x="7098327" y="5337535"/>
            <a:ext cx="1924500" cy="95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sz="1400"/>
              <a:t>1911-1912 год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sz="1400"/>
              <a:t>Николай Иванович Вавилов отправляется в Санкт-Петербург на стажировку</a:t>
            </a:r>
            <a:endParaRPr/>
          </a:p>
        </p:txBody>
      </p:sp>
      <p:sp>
        <p:nvSpPr>
          <p:cNvPr descr="Декоративный элемент" id="148" name="Google Shape;148;p16"/>
          <p:cNvSpPr/>
          <p:nvPr/>
        </p:nvSpPr>
        <p:spPr>
          <a:xfrm>
            <a:off x="7988741" y="6383116"/>
            <a:ext cx="252000" cy="252000"/>
          </a:xfrm>
          <a:prstGeom prst="ellipse">
            <a:avLst/>
          </a:prstGeom>
          <a:solidFill>
            <a:srgbClr val="595959"/>
          </a:solidFill>
          <a:ln cap="flat" cmpd="sng" w="9525">
            <a:solidFill>
              <a:srgbClr val="64646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49" name="Google Shape;149;p16"/>
          <p:cNvSpPr txBox="1"/>
          <p:nvPr>
            <p:ph idx="5" type="body"/>
          </p:nvPr>
        </p:nvSpPr>
        <p:spPr>
          <a:xfrm>
            <a:off x="9327674" y="5258538"/>
            <a:ext cx="2039550" cy="9590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sz="1400"/>
              <a:t> 1913 год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sz="1400"/>
              <a:t>Н. И. Вавилов был отправлен во Францию для завершения образования</a:t>
            </a:r>
            <a:endParaRPr/>
          </a:p>
        </p:txBody>
      </p:sp>
      <p:sp>
        <p:nvSpPr>
          <p:cNvPr descr="Декоративный элемент" id="150" name="Google Shape;150;p16"/>
          <p:cNvSpPr/>
          <p:nvPr/>
        </p:nvSpPr>
        <p:spPr>
          <a:xfrm>
            <a:off x="10059449" y="6377354"/>
            <a:ext cx="288000" cy="288000"/>
          </a:xfrm>
          <a:prstGeom prst="ellipse">
            <a:avLst/>
          </a:prstGeom>
          <a:solidFill>
            <a:srgbClr val="7F7F7F"/>
          </a:solidFill>
          <a:ln cap="flat" cmpd="sng" w="15875">
            <a:solidFill>
              <a:srgbClr val="98989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descr="временная шкала" id="151" name="Google Shape;151;p16"/>
          <p:cNvSpPr/>
          <p:nvPr/>
        </p:nvSpPr>
        <p:spPr>
          <a:xfrm>
            <a:off x="1884000" y="6509116"/>
            <a:ext cx="8424000" cy="20638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152" name="Google Shape;152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93266" y="771369"/>
            <a:ext cx="6230871" cy="3954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1112" y="468642"/>
            <a:ext cx="1420468" cy="14204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7"/>
          <p:cNvSpPr txBox="1"/>
          <p:nvPr>
            <p:ph type="title"/>
          </p:nvPr>
        </p:nvSpPr>
        <p:spPr>
          <a:xfrm>
            <a:off x="4253480" y="0"/>
            <a:ext cx="3601720" cy="12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orbel"/>
              <a:buNone/>
            </a:pPr>
            <a:r>
              <a:rPr lang="ru-RU"/>
              <a:t>ЛИЧНАЯ ЖИЗНЬ</a:t>
            </a:r>
            <a:endParaRPr/>
          </a:p>
        </p:txBody>
      </p:sp>
      <p:sp>
        <p:nvSpPr>
          <p:cNvPr id="159" name="Google Shape;159;p17"/>
          <p:cNvSpPr txBox="1"/>
          <p:nvPr>
            <p:ph idx="1" type="body"/>
          </p:nvPr>
        </p:nvSpPr>
        <p:spPr>
          <a:xfrm>
            <a:off x="9042400" y="1837021"/>
            <a:ext cx="2783840" cy="33445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-RU"/>
              <a:t>В 1918 году Николай женится на Екатерина Николаевне Сахоровой (1886 – 1963).</a:t>
            </a:r>
            <a:endParaRPr/>
          </a:p>
          <a:p>
            <a:pPr indent="0" lvl="0" marL="0" rtl="0" algn="r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ru-RU"/>
              <a:t>В браке с Екатериной рождается первый сын Олег(1918-1946).</a:t>
            </a:r>
            <a:endParaRPr/>
          </a:p>
          <a:p>
            <a:pPr indent="0" lvl="0" marL="0" rtl="0" algn="r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r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ru-RU"/>
              <a:t>.</a:t>
            </a:r>
            <a:endParaRPr/>
          </a:p>
        </p:txBody>
      </p:sp>
      <p:pic>
        <p:nvPicPr>
          <p:cNvPr id="160" name="Google Shape;160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264" y="1031017"/>
            <a:ext cx="9167495" cy="55692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8"/>
          <p:cNvSpPr txBox="1"/>
          <p:nvPr>
            <p:ph idx="1" type="body"/>
          </p:nvPr>
        </p:nvSpPr>
        <p:spPr>
          <a:xfrm>
            <a:off x="396240" y="1991360"/>
            <a:ext cx="5024119" cy="39545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-RU"/>
              <a:t>Весной 1926 года Вавилов расторг брак с Екатериной и зарегистрировал брак с Еленой Барулиной. Елена Ивановна была биологом, доктором сельскохозяйственных наук. 1928 году рождается второй сын Николая Вавилова, Юрий – физик-ядерщик, доктор физико-математических наук</a:t>
            </a:r>
            <a:endParaRPr/>
          </a:p>
        </p:txBody>
      </p:sp>
      <p:pic>
        <p:nvPicPr>
          <p:cNvPr id="166" name="Google Shape;166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34762" y="153274"/>
            <a:ext cx="5024119" cy="6551451"/>
          </a:xfrm>
          <a:prstGeom prst="rect">
            <a:avLst/>
          </a:prstGeom>
          <a:noFill/>
          <a:ln>
            <a:noFill/>
          </a:ln>
          <a:effectLst>
            <a:outerShdw blurRad="190500" rotWithShape="0" algn="tl">
              <a:srgbClr val="000000">
                <a:alpha val="69803"/>
              </a:srgbClr>
            </a:outerShdw>
          </a:effec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9"/>
          <p:cNvSpPr txBox="1"/>
          <p:nvPr>
            <p:ph type="title"/>
          </p:nvPr>
        </p:nvSpPr>
        <p:spPr>
          <a:xfrm>
            <a:off x="6657974" y="995968"/>
            <a:ext cx="4848225" cy="12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orbel"/>
              <a:buNone/>
            </a:pPr>
            <a:r>
              <a:rPr lang="ru-RU"/>
              <a:t>ДЕЯТЕЛЬНОСТЬ</a:t>
            </a:r>
            <a:endParaRPr/>
          </a:p>
        </p:txBody>
      </p:sp>
      <p:sp>
        <p:nvSpPr>
          <p:cNvPr id="173" name="Google Shape;173;p19"/>
          <p:cNvSpPr txBox="1"/>
          <p:nvPr>
            <p:ph idx="1" type="body"/>
          </p:nvPr>
        </p:nvSpPr>
        <p:spPr>
          <a:xfrm>
            <a:off x="6657974" y="2255968"/>
            <a:ext cx="4848225" cy="34766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-RU"/>
              <a:t>В 1915 году Николай Вавилов начал заниматься изучением иммунитета растений. В 1920 году на Всероссийском съезде в Саратове Николай Вавилов выступил с докладом о «Закон гомологических рядов в наследственной изменчивости». 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ru-RU"/>
              <a:t>В 1921-1922 Вавилов отправляется в экспедицию, продолжавшуюся пять месяцев, в Афганистан, где подробно исследует культурные растения.</a:t>
            </a:r>
            <a:endParaRPr/>
          </a:p>
        </p:txBody>
      </p:sp>
      <p:pic>
        <p:nvPicPr>
          <p:cNvPr id="174" name="Google Shape;174;p19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1616" r="1617" t="0"/>
          <a:stretch/>
        </p:blipFill>
        <p:spPr>
          <a:xfrm>
            <a:off x="727574" y="914400"/>
            <a:ext cx="5749425" cy="4818185"/>
          </a:xfrm>
          <a:prstGeom prst="rect">
            <a:avLst/>
          </a:prstGeom>
          <a:noFill/>
          <a:ln cap="sq" cmpd="sng" w="28575">
            <a:solidFill>
              <a:srgbClr val="0D2C3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pic>
      <p:pic>
        <p:nvPicPr>
          <p:cNvPr id="175" name="Google Shape;175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823800" y="132080"/>
            <a:ext cx="1260000" cy="126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0"/>
          <p:cNvSpPr txBox="1"/>
          <p:nvPr>
            <p:ph idx="1" type="body"/>
          </p:nvPr>
        </p:nvSpPr>
        <p:spPr>
          <a:xfrm>
            <a:off x="276031" y="511332"/>
            <a:ext cx="8217729" cy="12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-RU"/>
              <a:t>В 1930 году, после смерти Ю.А. Филипченко, Вавилов возглавил Генетическую лабораторию АН СССР в Ленинграде. Также в 1930 году организовал  II Международный конгресс почвоведов в Москве. В 1931 году Николай Иванович возглавил Всесоюзное географическое общество и оставался в должности президента до 1940 года. </a:t>
            </a:r>
            <a:endParaRPr/>
          </a:p>
        </p:txBody>
      </p:sp>
      <p:pic>
        <p:nvPicPr>
          <p:cNvPr id="182" name="Google Shape;182;p20"/>
          <p:cNvPicPr preferRelativeResize="0"/>
          <p:nvPr>
            <p:ph idx="4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79667" y="155083"/>
            <a:ext cx="3136302" cy="4386437"/>
          </a:xfrm>
          <a:prstGeom prst="rect">
            <a:avLst/>
          </a:prstGeom>
          <a:noFill/>
          <a:ln cap="flat" cmpd="sng" w="28575">
            <a:solidFill>
              <a:srgbClr val="0D2C3E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pic>
      <p:pic>
        <p:nvPicPr>
          <p:cNvPr id="183" name="Google Shape;183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0511" y="1903412"/>
            <a:ext cx="6848475" cy="4829175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0"/>
          <p:cNvSpPr txBox="1"/>
          <p:nvPr/>
        </p:nvSpPr>
        <p:spPr>
          <a:xfrm>
            <a:off x="9771380" y="4615934"/>
            <a:ext cx="19939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Ю.А. Филипченко</a:t>
            </a:r>
            <a:endParaRPr/>
          </a:p>
        </p:txBody>
      </p:sp>
      <p:sp>
        <p:nvSpPr>
          <p:cNvPr id="185" name="Google Shape;185;p20"/>
          <p:cNvSpPr txBox="1"/>
          <p:nvPr/>
        </p:nvSpPr>
        <p:spPr>
          <a:xfrm>
            <a:off x="7762240" y="5423338"/>
            <a:ext cx="4429760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В 1940 году Николай Вавилов был назначен начальником Комплексной экспедиции в западные районы Украинской и Белорусской ССР.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1"/>
          <p:cNvSpPr txBox="1"/>
          <p:nvPr>
            <p:ph idx="1" type="body"/>
          </p:nvPr>
        </p:nvSpPr>
        <p:spPr>
          <a:xfrm>
            <a:off x="186690" y="1483807"/>
            <a:ext cx="2356486" cy="34766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-RU"/>
              <a:t>6 августа 1940 года Вавилов был арестован вблизи города Черновцы. 7 августа он был заключен в тюрьму в Москве. </a:t>
            </a:r>
            <a:endParaRPr/>
          </a:p>
        </p:txBody>
      </p:sp>
      <p:pic>
        <p:nvPicPr>
          <p:cNvPr id="192" name="Google Shape;19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51810" y="671195"/>
            <a:ext cx="8953500" cy="596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9363" y="335281"/>
            <a:ext cx="1833813" cy="1015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2"/>
          <p:cNvSpPr txBox="1"/>
          <p:nvPr>
            <p:ph idx="1" type="body"/>
          </p:nvPr>
        </p:nvSpPr>
        <p:spPr>
          <a:xfrm>
            <a:off x="862465" y="1690690"/>
            <a:ext cx="5578975" cy="41106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-RU"/>
              <a:t>9 июля 1941 года Вавилов был приговорен к расстрелу.</a:t>
            </a:r>
            <a:endParaRPr/>
          </a:p>
          <a:p>
            <a:pPr indent="0" lvl="0" marL="0" rtl="0" algn="r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ru-RU"/>
              <a:t>23 июня 1942 года по решению Президиума Верховного Совета СССР расстрел в порядке помилования был заменен на двадцать лет заключения в исправительно-трудовых лагерях. От голода Николай Иванович заболел дистрофией и умер, предельно истощенный в тюремной больнице 26 января 1943 года. </a:t>
            </a:r>
            <a:endParaRPr/>
          </a:p>
          <a:p>
            <a:pPr indent="0" lvl="0" marL="0" rtl="0" algn="r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r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ru-RU"/>
              <a:t>20 августа 1955 Вавилов был посмертно реабилитирован. </a:t>
            </a:r>
            <a:endParaRPr/>
          </a:p>
        </p:txBody>
      </p:sp>
      <p:pic>
        <p:nvPicPr>
          <p:cNvPr id="199" name="Google Shape;199;p22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2164" r="2164" t="0"/>
          <a:stretch/>
        </p:blipFill>
        <p:spPr>
          <a:xfrm>
            <a:off x="7482976" y="369522"/>
            <a:ext cx="4391104" cy="6118956"/>
          </a:xfrm>
          <a:prstGeom prst="rect">
            <a:avLst/>
          </a:prstGeom>
          <a:solidFill>
            <a:srgbClr val="646464"/>
          </a:solidFill>
          <a:ln cap="sq" cmpd="sng" w="28575">
            <a:solidFill>
              <a:srgbClr val="0D2C3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pic>
      <p:sp>
        <p:nvSpPr>
          <p:cNvPr id="200" name="Google Shape;200;p22"/>
          <p:cNvSpPr/>
          <p:nvPr/>
        </p:nvSpPr>
        <p:spPr>
          <a:xfrm>
            <a:off x="5943600" y="32766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201" name="Google Shape;201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1480" y="408941"/>
            <a:ext cx="1295400" cy="129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Тема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Небеса">
  <a:themeElements>
    <a:clrScheme name="Aspect">
      <a:dk1>
        <a:srgbClr val="000000"/>
      </a:dk1>
      <a:lt1>
        <a:srgbClr val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